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C1D9CBE6-97EC-035D-CC26-15CD3FB5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sign&#10;&#10;AI-generated content may be incorrect.">
            <a:extLst>
              <a:ext uri="{FF2B5EF4-FFF2-40B4-BE49-F238E27FC236}">
                <a16:creationId xmlns:a16="http://schemas.microsoft.com/office/drawing/2014/main" id="{D76044EC-A628-64C5-1294-20396E576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FD9D8E1A-22D8-D6EA-99F7-816AAB64C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sign&#10;&#10;AI-generated content may be incorrect.">
            <a:extLst>
              <a:ext uri="{FF2B5EF4-FFF2-40B4-BE49-F238E27FC236}">
                <a16:creationId xmlns:a16="http://schemas.microsoft.com/office/drawing/2014/main" id="{DE2F5047-2295-C2D8-8533-5B76F8BB8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78</cp:revision>
  <dcterms:created xsi:type="dcterms:W3CDTF">2017-10-04T18:30:35Z</dcterms:created>
  <dcterms:modified xsi:type="dcterms:W3CDTF">2025-10-16T18:36:11Z</dcterms:modified>
</cp:coreProperties>
</file>